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uz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uz">
                <a:solidFill>
                  <a:schemeClr val="tx1">
                    <a:lumMod val="50000"/>
                    <a:lumOff val="50000"/>
                  </a:schemeClr>
                </a:solidFill>
              </a:rPr>
              <a:t>№ 45 Xudoning Kalomi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z" sz="4400"/>
              <a:t>Farishtadan xushxabar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Maryamga bu xabarni kim aytdi?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Shayton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Maryamning do'sti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Farishta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uz" sz="2800">
                <a:solidFill>
                  <a:srgbClr val="FF0000"/>
                </a:solidFill>
              </a:rPr>
              <a:t>Farishta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YO'Q. 54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Quduq yonida samariyalik ayol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Kim Men beradigan suvdan ichsa, hech qachon chanqamaydi. Darhaqiqat, Men unga beradigan suv uning ichida abadiy hayot uchun suv buloqiga aylanadi."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Samariya yurtidan o'tib ketayotib, quduq yonida bir ayolni uchratib qoldi va shunday dedi. "Iltimos, menga suv bering."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Ayol ajoyib edi. Chunki yahudiylar samariyaliklar bilan gaplashmayapti. "Agar siz mening kimligimni bilsangiz, mendan suv so'ragan bo'lardingiz." Iso aytdi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"Chunki men beradigan suv hayot suvidir, u hech qachon chanqamaydi." Ayol Isoga qiziqib qoldi. "Siz kimsiz, menga o'sha suvni bera olasizmi?"</a:t>
            </a:r>
            <a:r xmlns:a="http://schemas.openxmlformats.org/drawingml/2006/main">
              <a:rPr lang="uz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"Men Masih va Xudoning O'g'liman", deb javob berdi Iso. U bundan hayratda qoldi.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 suv idishini qoldirib, shaharga qaytib keldi va odamlarga Iso haqida gapirdi. Ko'p odamlar Iso bilan uchrashish uchun keldilar va Unga o'zlarining Najotkorlari sifatida ishonishdi.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Samariyalik ayol Iso bilan uchrashishi bilanoq, suv idishini tashlab, qishloq aholisiga najot xushxabarini etkazish uchun qishloqqa qaytib ketdi.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Oxir-oqibat, ko'p odamlar u va'z qilgan xushxabarni eshitish va ishonish orqali qutqarildi.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bilan uchrashganmisiz? Siz boshqalarga Iso haqida gapiryapsizmi? Isoni samariyalik ayol kabi boshqalarga tanishtirishga nima deysiz?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</a:t>
            </a:r>
            <a:r xmlns:a="http://schemas.openxmlformats.org/drawingml/2006/main">
              <a:rPr altLang="en-US" lang="u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bizga jonlarimiz uchun hech qachon chanqamaslik uchun hayot suvini beradigan kishidir.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samariyalik ayolni qayerda uchratgan?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saroyda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shaharda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ko'cha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bozorda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quduqda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quduqda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Siz birga bo'lib, o'g'il tug'asiz va unga Iso ismini qo'yasiz.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Kim Men beradigan suvdan ichsa, hech qachon chanqamaydi. Darhaqiqat, Men unga beradigan suv uning ichida abadiy hayot uchun suv buloqiga aylanadi."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55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To'ringizni chuqur suvga tashlang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Shunda Iso Simunga: “Qo‘rqma, bundan buyon odamlarni ushlaysan”, dedi.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Butrusning qayig'iga minib, kalomni yetkazgan Iso Butrusga dedi. "Endi chuqur suvga boring va baliq ovlash uchun to'r tashlang."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“Ustoz, biz tun bo'yi ishladik, hech narsa ushlamadik. Lekin siz aytganingiz uchun men to‘rlarni tashlab qo‘yaman”.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ular shunchalik ko'p baliq tutdilarki, ularning to'rlari sina boshladi. Piter bundan hayratda qoldi.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O'sha paytda Butrus Isoning Xudoning O'g'li ekanligini bilib tavba qildi. "Men gunohkorman".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Iso aytdi. "Qo'rqma, bundan buyon sen odamlarni olib ketadigan baliqchi bo'lasan." Butrus hamma narsani tashlab, Isoning shogirdi bo'ldi.</a:t>
            </a:r>
            <a:r xmlns:a="http://schemas.openxmlformats.org/drawingml/2006/main">
              <a:rPr altLang="en-US" lang="uz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Isoni uchratgan Butrus,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tavba qildi va o‘sha yerda itoat qildi.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Tavba va itoat bormi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hayotingizda Isoga?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Butrus hamma narsani tashlab, Isoga ergashdi. Butrus kabi siz ham chinakam tavba va itoatkorlikni biladigan shogird bo'lishingiz kerak.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odamlarning tajribalari va qobiliyatlaridan ustun turadigan mo''jizalar yaratuvchidir.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46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Chaqaloq Iso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Butrusning ishi nima edi?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duradgor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baliqchi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fermer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baliqchi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Shunda Iso Simunga: “Qo‘rqma, bundan buyon odamlarni ushlaysan”, dedi.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56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Shogirdlarini chaqirgan Iso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Natan'ilni topib, unga dedi: “Biz Muso Qonunda Tavrotda yozgan va payg'ambarlar ham u haqida yozgan odamni — Yusufning o'g'li Nosiralik Isoni topdik”.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Butrus, Idris va ularning qo‘shnisi Filippni shogird bo‘lishga chaqirdi. "Orqamdan yuring; Meni kuzating; menga Obuna bo'ling!"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Filipp Isoni do'sti Natan'il bilan tanishtirdi. "Eski Ahdda payg'ambarlar yozgan Masih paydo bo'ldi".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U yerdan Masih kelishi mumkinmi?" — soʻradi Natanil. “Keling va ko'ring”, dedi Filipp.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Natan'ilga dedi. “Sen haqiqiy isroilliksan, Filip seni chaqirgunga qadar men seni hali anjir daraxti ostida yotganingda ko‘rdim”.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Natan'il bundan hayron bo'lib, Isoni ulug'ladi: "Ustoz, Sen Xudoning O'g'li va Isroilning Shohisan".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Natanil buni bilib qolishi bilanoq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Masihdir, u Isoni ulug'ladi.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Isoning shogirdi bo'ldi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Najotkorimiz bo'lgan Isoni ulug'lashimiz va Isoning shogirdi sifatida yashashimiz va Unga itoat qilishimiz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Bugun Dovud shahrida sizlar uchun Najotkor tug'ildi. u Rabbiy Masihdir.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Kabi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odamlarni O'ziga o'xshash bo'lishga shogird sifatida chaqirgan kishidir.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Isoni Natanil bilan kim tanishtirgan?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Endryu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Filipp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Natan'ilni topib, unga dedi: “Biz Muso Qonunda Tavrotda yozgan va payg'ambarlar ham u haqida yozgan odamni — Yusufning o'g'li Nosiralik Isoni topdik”.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57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Tomdan tushgan odam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o'rnidan turdi-da, to'shagini oldi-da, hamma ko'z o'ngida chiqib ketdi. Bu hammani hayratda qoldirdi va ular Xudoga hamd aytdilar va: "Biz hech qachon bunday narsani ko'rmaganmiz!"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Odamlar Isoning shifo topganini eshitib, shol bo'lgan do'stlarini olib kelishdi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Iso bo'lgan joyda juda ko'p odamlar bor edi. Shunday qilib, ular shol bo'lgan do'stlarini tom orqali Isoning oldiga olib bora olmadilar.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Oxir-oqibat, shol do'stini olib kelganlar tomni yorib o'tib, shol do'stini Isoning oldiga yuborishdi.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ularning imonini ko'rdi va dedi. — Gunohlaring kechirildi, tur, uyingga bor.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Ajablanarlisi shundaki, shol ayni damda tuzalib ketdi. Keyin u o'rnidan turib, yurdi va Xudoni ulug'ladi.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Maryamning farzand ko'rish vaqti kelganida, u Baytlahmga borishi kerak edi. Ammo joy yo'qligi sababli, uning oxurda bolasi bor edi..</a:t>
            </a:r>
            <a:r xmlns:a="http://schemas.openxmlformats.org/drawingml/2006/main">
              <a:rPr lang="uz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Sholning do'stlarida qiyinchiliklar va nogironlik bor edi, lekin ular Isoning oldiga borishdan voz kecha olmadilar. Chunki ular Isoga ishonishgan.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Isoga ishonamizmi?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Isoga imon bilan kelganimizda, bizni to'sib qo'ygan qiyinchiliklar va to'siqlarga qaramay, taslim bo'lmasligimiz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biz shol odam kabi Xudoga shon-sharaf keltira olamiz.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Uning oldiga kelganlarni rad etmaydi. Va u oldiga kelganlarga kerakli narsani beradi.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Isoga shol nima orqali kelgan?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oyna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darvoza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devor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tom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o'rnidan turdi-da, to'shagini oldi-da, hamma ko'z o'ngida chiqib ketdi. Bu hammani hayratda qoldirdi va ular Xudoga hamd aytdilar va: "Biz hech qachon bunday narsani ko'rmaganmiz!"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58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Mattoni chaqirmoqda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u yerdan ketayotib, soliq yig‘uvchining dastgohida o‘tirgan Matto ismli odamni ko‘rdi. Menga ergashing, - dedi u va Metyu o'rnidan turib, uning orqasidan ergashdi.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Matto ismli soliqchi bor edi. U Rim nomidan isroilliklarga soliq yig'uvchi bo'lgan.</a:t>
            </a:r>
            <a:r xmlns:a="http://schemas.openxmlformats.org/drawingml/2006/main">
              <a:rPr lang="uz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Metyu soliq yig'uvchi bo'lgan, shuning uchun u juda ko'p pulga ega edi. Ammo yahudiylar bosqinchi Rim uchun ishlaydigan soliqchilardan nafratlanishdi.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soliq idorasida o'tirgan Mattoga qaradi va unga dedi. "Orqamdan yuring; Meni kuzating; menga Obuna bo'ling"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Matto darhol hamma narsani tashlab, Isoga ergashdi. Buning sababi, u Isoga uni chaqirgani uchun minnatdorchilik bildirgan.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orada Baytlahmdagi qo‘ylarni boqayotgan cho‘ponlarga osmondan ovoz keldi.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"Doktor sog'lomlarga emas, kasallarga kerak." Matto Isoning shogirdi bo'ldi.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Matto o'z xalqi nafratlanadigan soliq yig'uvchi edi. Biroq, Iso Mattoni chaqirib, uni shogird qildi.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ham Xudoning xalqimiz. Lekin biz Isoning shogirdlari deb nomlanish uchun yetarli emasmiz.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Biroq, Iso bizni shogirdlarini tayyorlashga chaqiradi. Shuning uchun, biz uning chaqiruviga loyiq bo'lish uchun unga itoat qilishimiz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dunyoda rad etilgan odamlarni Xudoning xalqi bo'lishga chaqiradi.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Metyuning ishi nima edi?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soliq yig'uvchi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baliqchi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duradgor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ruhoniy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soliq yig'uvchi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u yerdan ketayotib, soliq yig‘uvchining dastgohida o‘tirgan Matto ismli odamni ko‘rdi. Menga ergashing, - dedi u va Metyu o'rnidan turib, uning orqasidan ergashdi.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59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o'n ikki shogirdini tanladi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O'sha kunlarning birida Iso ibodat qilish uchun toqqa chiqdi va tunni Xudoga ibodat qilib o'tkazdi.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Tong otgach, u shogirdlarini yoniga chaqirdi va ulardan oʻn ikkitasini tanlab oldi, ularni havoriylar deb ham tayinladi: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Isoni eshitgan va ergashgan ko'p odamlar bor edi. Ular Iso bilan borib, Isodan o'rgandilar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Ibodat qilgandan so'ng, Iso ulardan o'n ikkitasini yaqin shogirdlar sifatida tanladi.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Ular Iso bilan yashash, xushxabarni va'z qilish va jinlarni quvib chiqarish uchun tanlanganlar.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“Osmonga shon-sharaf, yerga tinchlik! Xursand bo'ling, Iso tug'ildi." Osmondan kelgan farishtalar aytishdi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Shogirdlar har xil odamlar edi: ularning ba'zilari baliqchilar, soliqchilar, inqilobchilar, ba'zilari esa qizg'in edi.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Iso Xudodan shogirdlarini yaxshi tanlashini so'radi va ularni yaxshi tanladi, ularga yaxshi g'amxo'rlik qildi va ularga yaxshi ta'lim berdi.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Shuning uchun Iso shogirdlarini tanladi: 1) ularga Xudoning kalomini o'rgatish uchun, 2) ularni o'rganganlariga ko'ra Xushxabarni va'z qilishga majburlash uchun va 3) Xudo Shohligining qudratini e'lon qilish uchun. Shu sabablarga ko'ra Iso shogirdlarini tanladi.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 ham Isoning shogirdlarimiz.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Bizning ishimiz Isoning o'n ikki shogirdining ishi bilan bir xil.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Bugundan boshlab shogirddek yashaylik </a:t>
            </a: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</a:t>
            </a:r>
            <a:r xmlns:a="http://schemas.openxmlformats.org/drawingml/2006/main">
              <a:rPr altLang="en-US" lang="u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bu…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Isoning shogirdlari kabi o'sishimiz uchun bizga osmon haqiqatini o'rgatgan Iso.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havoriylar sifatida nechta shogirdni tanladi (yuborilganlar)?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bir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ikki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to'rt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o'n ikki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O'sha kunlarning birida Iso ibodat qilish uchun toqqa chiqdi va tunni Xudoga ibodat qilib o'tkazdi.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Tong otgach, u shogirdlarini yoniga chaqirdi va ulardan oʻn ikkitasini tanlab oldi, ularni havoriylar deb ham tayinladi: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60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tog'da o'rgatgan Xushxabar.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Endi u olomonni ko'rib, tog' yonbag'riga chiqib o'tirdi. Uning oldiga shogirdlari kelib,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 ularga ta'lim bera boshladi: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“Ruhi kambag'allar baxtlidir, chunki Osmon Shohligi ularnikidir.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Iso tog'da olomonga Xudo Shohligining odamlari sifatida qanday yashashni o'rgatdi.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“Ruhi kambag'allar baxtlidir, chunki Osmon Shohligi ularnikidir.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Farishtalar aytganidek, Iso oxurda sog'lom tug'ilgan.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Siz tishlaringizni tishlaringiz bilan qaytarishni o'rgandingiz, lekin men sizga aytamanki, o'ng yonoqni urgan har bir kishiga chap yonoqni bering. Shunda sizlar Xudoning bolalari bo'lasizlar!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Havodagi qushlarga qarang. Qushlar dehqonchilik bilan shug'ullanmaydi, lekin Xudo ularning hammasini oziqlantiradi. U sizni qushlardan ko'ra ko'proq qayg'urmaydimi!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Odamlar Isoning ta'limotidan hayratda qolishdi. Chunki Iso oddiy Muqaddas Kitob muallimlaridan farqli ravishda hokimiyatga ega edi.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bizga aytadi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xalqining hayoti dunyonikidan farq qiladi.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Bizning hayotimizda Isoga ishonmaydiganlardan farq bormi?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Keling, o'zimizga bir nazar tashlaylik va Xudoning Shohligiga munosib hayot kechiraylik.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 Xudo Shohligining xalqi kabi yashashga aylantirgan.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Ruhi kambag'allar nimani olishlari mumkin?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ovqat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sharaf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Shohligi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Xudoning Shohligi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Endi u olomonni ko'rib, tog' yonbag'riga chiqib o'tirdi. Uning oldiga shogirdlari kelib,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 ularga ta'lim bera boshladi: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“Ruhi kambag'allar baxtlidir, chunki Osmon Shohligi ularnikidir.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61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bo'ronni tinchitadi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o‘rnidan turib, shamolga tanbeh berdi va to‘lqinlarga: “Jim bo‘l! Keyin shamol tindi va butunlay tinchlandi.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va uning shogirdlari Jalila ko'lini kesib o'tish uchun qayiqqa o'tirishdi.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Baytlahm cho'ponlari odamlarni qutqaradigan Xudoning O'g'lini ko'rish uchun kelishdi. “Iso! Xudoning O'g'li! Bu yurtga kelganingiz uchun rahmat!”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Ko'lni kesib o'tayotganda, birdan g'azablangan shamol esib, dahshatli to'lqin paydo bo'ldi.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Shogirdlar nihoyat Isoga aytishdi. — Domla, suvga cho'kib ketamizmi, sizga baribir!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shamolga tanbeh berib, to‘lqinlarga dedi: “Jim bo‘l! Jim bo'l!” Keyin shamol tindi va butunlay tinchlandi.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Ular qo'rqib ketishdi va bir-birlaridan: “Bu kim? Hatto shamol va to‘lqin ham unga bo‘ysunadi!”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Dengizga faqat Xudo buyruq berishi mumkin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 shamol.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Shuning uchun Iso dunyoni yaratuvchi va boshqaradigan Xudodir.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ishonamizki, Iso ko'p xudolardan biri emas, balki yagona va qudratli Yaratuvchi Xudodir.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haqiqatni eslab, iymonimizni oshirishimiz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</a:t>
            </a:r>
            <a:r xmlns:a="http://schemas.openxmlformats.org/drawingml/2006/main">
              <a:rPr altLang="en-US" lang="u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bu dunyodagi hamma narsani yaratuvchi va hukmronlik qiluvchi hamma narsaning egasidir.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dengiz va shamol ustidan nimani buyurdi?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jim bo'l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choping va o'ynang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uyg'onish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yuqoriga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ochiq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sizning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ko'zlar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jim bo'l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o‘rnidan turib, shamolga tanbeh berdi va to‘lqinlarga: “Jim bo‘l! Keyin shamol tindi va butunlay tinchlandi.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62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Kiyimlarimga kim tegdi?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Iso haqida eshitgach, olomon orasida Uning orqasidan kelib, uning ko‘ylagiga tekkizdi.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28.Chunki u: "Agar uning kiyimlariga tegsam, tuzalib ketaman", deb o'ylagan edi.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Hamma narsaning xo'jayini bo'lgan Iso,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o'g'li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Iso bu yerga kelganida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kamtarin qomatli oxurda tug'ilgan.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Isoga ishonganlar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bolalari.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biz Iso kabi kamtar va past yashashimiz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Ko'p odamlar Iso haqida eshitdilar va Isoga ergashdilar.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Shunda bir ayol uning orqasidan kelib, shifo topish uchun Isoning kiyimlariga qo‘l tekkizdi.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ayol 12 yil davomida qon ketish deb ataladigan kasallikdan aziyat chekdi. U buni tuzatishning ko'p yo'llarini sinab ko'rdi, lekin u tuzatilmadi va u bor narsasini sarfladi.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"Kiyimlarimga kim tegdi?" Iso darhol Uning kuchi Undan chiqib ketganini angladi. U kelib, uning oyoqlariga yiqildi va unga butun haqiqatni aytdi.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unga dedi: “Qizim, imoning seni davoladi. Tinchlik bilan boring.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yildan beri qon ketishidan azob chekayotgan ayol Isoning oldiga bordi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iymon bilan.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ayolni sog'aytirdi va uning imonini xalq oldida ulug'ladi.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 bizning imonimizni ko'rmoqda.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qiyin narsalarni uchratganimizda,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Xudoga imon bilan kelaylik.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bizning og'riqlarimiz va qiyinchiliklarimizni biladi va ularni hal qiladi.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yil davomida kasal bo'lgan ayol Isoga nima tegdi?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sochlar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qo'l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oyoq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kiyim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kiyim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Iso haqida eshitgach, olomon orasida Uning orqasidan kelib, uning ko‘ylagiga tekkizdi.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chunki u: "Agar uning kiyimlariga tegsam, tuzalib ketaman", deb o'ylagan.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63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Talitha kuum!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Siz birga bo'lib, o'g'il tug'asiz va unga Iso ismini qo'yasiz.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yerga kamtarlik va pastlik bilan keldi, lekin U bizning haqiqiy Shohimizdir.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Uning qo‘lidan ushlab: “Talitha qum!” dedi. (bu "Kichik qiz, men senga aytaman, tur!" degan ma'noni anglatadi).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Ibodatxona boshlig'i Yair ismli bir kishi Isoning oldiga kelib dedi: “Qizim o‘layapti. Yordam bering."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bilan uyga ketayotganda, bir kishi yugurib borib, qizi allaqachon vafot etganini aytdi.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Uyga kelganida, Yairning qizi allaqachon o'lgan edi va odamlar yig'lashdi.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ichkariga kirib, ularga dedi: “Bola o‘lmagan, uxlab yotibdi”.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uning qo'lidan ushlab: "Talitha qum!" (bu "Kichik qiz, men senga aytaman, tur!" degan ma'noni anglatadi). Shu zahoti qiz o'rnidan turdi va aylanib yurdi.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o'limni boshqaradigan zotdir.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O'lim odamlar uchun eng qo'rqinchli narsa, lekin Iso uni engdi.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Ertami-kechmi bir kun o'lamiz.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Ammo o'limdan qo'rqmaslik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Buning sababi, Iso o'limni boshqaradigan kishidir.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 biz o'limni enggan Isoga ishonamiz.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hayot beradigan va bir vaqtning o'zida hayotni boshqaradigan Zotdir.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"Talitha koum!" anglatadi?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Qizcha, nonushta qil!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Qizcha, yoting!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Qizcha, tur!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Qizcha, qo'shiq ayt!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Qizcha, tur!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Uning qo‘lidan ushlab: “Talitha qum!” dedi. (bu "Kichik qiz, men senga aytaman, tur!" degan ma'noni anglatadi).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Viktorina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qayerda tug'ilgan?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hisoblanadi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saroy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oxurda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hashamatli mehmonxona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oxurda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64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Bethesdadagi kasal odam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Shunda Iso unga: "O'rningdan tur, to'shaningni olib, yur" dedi.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 zahoti odam tuzalib ketdi; to‘shagini ko‘tarib yurdi. Bu sodir bo'lgan kun Shabbat edi.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Yuhanno 5: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Quddusda Bethesda degan hovuz bor edi. U yerda ko'plab kasallar to'planib, suvning harakatlanishini kutishardi.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 Egamizning farishtasi fasllarda hovuzga tushib, suvni qo'zg'atardi. Kim suv ko'tarilgach, birinchi bo'lib ichkariga kirsa, u har qanday kasallikdan tuzalib ketgan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Yura olmaydigan odam bor edi. Iso uni ko'rib, u erda o'ttiz sakkiz yil bo'lgan odamdan so'radi. "Sog'alishni xohlaysizmi?"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“Janob, suv aralashtirilganda hovuzga kirishimga yordam beradigan hech kimim yo‘q. Menga yordam bering, iltimos!” Shunda Iso unga dedi: “Oʻrningdan tur! To‘shakni olib, yuring”.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aytganidek, to'shagini ko'tardi va yurdi. 38 yildan beri kasal bo'lgan bemor darhol tuzalib ketdi.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Bethesda hovuzidagi bemorlar uchun eng zarur narsa bu edi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davolanmoq.</a:t>
            </a:r>
            <a:r xmlns:a="http://schemas.openxmlformats.org/drawingml/2006/main">
              <a:rPr lang="uz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bizga nima kerakligini biladi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bizdan yaxshiroq.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bizga beradigan Zotdir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bizga nima kerak.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barcha kasalliklarni davolovchi va hamma narsa ustidan hukmronlik qilish qudratiga ega Zotdir.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Bemor Isodan nima qilishni so'radi?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Mening kasalligimga shifo ber, iltimos!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Iltimos, meni qutqaring!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Menga ovqat bering, iltimos!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Iltimos, suv ko'tarilganda hovuzga tushishimga yordam bering!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Iltimos, suv ko'tarilganda hovuzga tushishimga yordam bering!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Bugun Dovud shahrida sizlar uchun Najotkor tug'ildi. u Rabbiy Masihdir.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Kabi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Shunda Iso unga: "O'rningdan tur, to'shaningni olib, yur" dedi.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9.Odam shu zahoti tuzalib ketdi; to‘shagini ko‘tarib yurdi. Bu sodir bo'lgan kun Shabbat edi.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Yuhanno 5: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65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5 000 kishini ovqatlantirgan Iso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Keyin Iso nonlarni olib, shukrona aytdi va o‘tirganlarga xohlagancha tarqatdi. U baliq bilan ham shunday qildi.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Isoning ta'limotini tinglash uchun besh mingdan ortiq odam yig'ildi.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Ammo tushlik vaqti edi. Hamma och edi, lekin yeydigan ovqatlari yo‘q, bor-yo‘g‘i ikkita baliq va beshta non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Keyin Iso non va baliqni oldi, shukrona aytdi va o‘tirganlarga xohlagancha tarqatdi.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Ammo, ajoyib narsa yuz berdi! 5 000 kishi to'yish uchun etarli edi!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Ularni yig‘ib, yeganlardan qolgan beshta arpa non bo‘laklari bilan o‘n ikki savatga to‘ldirishdi.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uchun 5000 dan ortiq odamni to'ldirishning iloji yo'q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beshta non va ikkita baliq bilan.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Xudoning O'g'li Iso ular bilan mo''jizalar ko'rsatdi.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Bizda ko'p narsa bor yoki yo'qligidan ko'ra, biz doimo Iso bilan birga bo'lishimiz muhimroqdir.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bizga mo'l-ko'l ovqat bera oladigan Zotdir.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47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Isoning tug'ilgan kuni bilan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5000 kishini ovqatlantirgandan keyin qancha ovqat qoldi?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savat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bitta savat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ikkita savat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uchta savat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o'n ikkita savat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Keyin Iso nonlarni olib, shukrona aytdi va o‘tirganlarga xohlagancha tarqatdi. U baliq bilan ham shunday qildi.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66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suv ustida yurmoqda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Ular uch-uch yarim chaqirim yo‘l bosib o‘tib, qayiqqa yaqinlashib, suv ustida yurgan Isoni ko‘rdilar. va ular qo'rqib ketishdi.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Lekin Iso ularga: — Menman, qo‘rqmanglar, — dedi.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tog'da yolg'iz ibodat qilayotganda, shogirdlari qayiqda ko'lning narigi tomoniga suzib ketayotgan edilar.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Nihoyat, qorong'i tushdi, shamol va suv kuchayib, shiddatli bo'ldi.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 yerga qarang! Kimdir suv ustida yuribdi!” Ular qo'rqib ketishdi. Ulardan biri yig'lab yubordi: "Kimdir suv ustida yuribdi!"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"Bu menman: qo'rqma!" Bu suv ustida yurgan Iso.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bundan hayratda qolishdi. Ular Isoni qayiqda kutib olishdi. Ular: «Iso Xudoning O'g'li bo'lsa kerak!» deb o'ylashdi.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Suv ustida yurish - bu narsa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hech kim qila olmaydi.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Iso suv ustida yurdi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shogirdlarini topish uchun.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Chunki Iso alohida inson,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o'g'li.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haqiqatan ham ishonishimiz kerak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Xudoning O'g'li ekanligini.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Uyga kelib, bolani onasi Maryam bilan ko‘rib, ta’zim qilib, unga sajda qildilar. Keyin ular xazinalarini ochib, unga oltin, tutatqi va mirra sovg'alarini berishdi.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qanday to'siqlar bo'lishidan qat'i nazar, bizga yordam berish va qutqarish uchun bizga kelgan kishidir.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Qanday qilib Iso ko'l o'rtasida shogirdlarining oldiga keldi?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suv ustida uchish..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tezroq qayiqqa chiqish…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suzish..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suv ustida yurish..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suv ustida yurish..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Ular uch-uch yarim chaqirim yo‘l bosib o‘tib, qayiqqa yaqinlashib, suv ustida yurgan Isoni ko‘rdilar. va ular qo'rqib ketishdi.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Lekin Iso ularga: — Menman, qo‘rqmanglar, — dedi.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67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Butrusning Masihni tan olishi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Simun Butrus javob berdi: — Sen Masihsan, barhayot Xudoning O‘g‘lisan.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Iso shogirdlaridan: «Odamlar Inson O'g'lini kim deyishadi?» — deb so'radi.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Ular javob berishdi: “Ba'zilar Yahyo cho'mdiruvchi deyishadi; boshqalar Ilyos deyishadi; va payg'ambarlardan biri".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 Lekin siz-chi? — deb soʻradi u. — Meni kim deysiz?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Simun Butrus javob berdi: — Sen Masihsan, barhayot Xudoning O‘g‘lisan.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katta xursandchilik bilan dedi. "E'tirof etishing to'g'ri! Men o'z cherkovimni mana shu tosh ustiga quraman!"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tug'ilganda, sharqdagi shifokorlarga yulduz ko'rindi.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Butrus Isoning kimligini aniq bilar edi va u Iso haqida aniq tan oldi.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Buni eshitgach, Iso Butrusni to'g'ri tan olgani uchun ulug'ladi.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Isoni kim deb o'ylaymiz?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Isoni Muqaddas Kitobda aytilganidek bilishimiz va Iso haqida aynan Bibliyada aytilganidek tan olishimiz kerak.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o'z jamoatini to'g'ri e'tirof etish asosida quruvchidir.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Butrus Isoni kim deb aytdi?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Masih, Xudoning O'g'li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Qudratli Ilyos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Suvga cho'mdiruvchi Yahyo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Yeremiyo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Masih, Xudoning O'g'li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Simun Butrus javob berdi: — Sen Masihsan, barhayot Xudoning O‘g‘lisan.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68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Ahmoq boyning hikoyasi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"Lekin Xudo unga: "Ey ahmoq! Aynan shu kechada sening joning talab qilinadi. O'zing uchun tayyorlagan narsangni kim oladi?"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"Iso aytdi: "Insonning hayoti uning bor narsasiga aloqasi yo'q."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 Iso bizga bir voqeani aytib berdi.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ahmoq boy odam haqida.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Boy boyligi, g‘allasi uchun kattaroq omborxona qurib, xursand bo‘ldi. — Omborga ko‘p ovqat yig‘dim, jonim, endi rohatlan!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Shunda Xudo boyga aytdi.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Ahmoqsan!.. Bugun joningni olsam, butun boyliging kimning mulki bo‘ladi?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"Bu yulduz qirol tug'ilganda ko'rinadi! Keling, yulduzga ergashaylik!” Shifokorlar yulduzni kuzatib borishni boshladilar.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gapini tugatib dedi: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“Boylikni o‘zingiz uchun emas, balki Alloh uchun to‘plang, muhtojlarga yordam berishga qo‘lingizdan kelganini qiling.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Sizning pulingiz nimaga sarflanadi?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U faqat sizni qondirish uchun ishlatiladimi?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Puldan foydalanish kerak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ulug'vorligi uchun.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Biz Xudo Shohligining xalqimiz. Shunday ekan, muhtojlarga o‘z mablag‘imiz bilan yordam berishimiz zarur.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butun hayotning va barcha boylikning egasidir.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Nodon boy o'z joni uchun nima qildi?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kambag'allarga yordam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Xudoga topinardi.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xushxabarni va'z qildi.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juda ko'p boylik to'plagan.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U juda ko'p boylik to'plagan.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"Lekin Xudo unga: "Ey ahmoq! Aynan shu kechada sening joning talab qilinadi. O'zing uchun tayyorlagan narsangni kim oladi?"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69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Yo'qolgan qo'yni qidirish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Sizlarga shuni aytayinki, tavba qilishga muhtoj bo'lmagan to'qson to'qqizta solihdan ko'ra, tavba qilgan bir gunohkor uchun osmonda ko'proq shodlik bo'ladi.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bir qo‘y do‘stlarining qo‘ylaridan ajralgan holda yolg‘iz qoldi.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Cho‘pon qo‘ylarni sanab, yuztadan bittasi g‘oyib bo‘lganini ko‘rdi!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Cho‘pon 99 qo‘yini qoldirib, yo‘qolgan qo‘yni qidirib chiqdi.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Yulduz Baytlahmdagi otxona ustida to'xtadi. Muqaddas Kitobda Isoning Baytlahmda tug'ilgani bashorat qilingan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nihoyat cho'pon yo'qolgan qo'yni topdi.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Cho‘pon quvonchdan qo‘ylar bilan uyga kelib, katta ziyofat qildi.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gapini tugatib dedi: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Cho‘pon yo‘qolgan qo‘yni topib xursand bo‘lganidek,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Alloh taolo bir gunohkorning tavbasidan rozi bo‘ladi”.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Yo‘qolgan qo‘yni topish uchun cho‘pon son-sanoqsiz qurbonliklar keltirishi kerak edi.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 qutqarish uchun o'z hayotini qurbon qildi.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Bizni yo'qolgan qo'y kabi qutqargani uchun Isoga rahmat aytishimiz kerak.</a:t>
            </a:r>
            <a:r xmlns:a="http://schemas.openxmlformats.org/drawingml/2006/main">
              <a:rPr lang="uz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</a:t>
            </a:r>
            <a:r xmlns:a="http://schemas.openxmlformats.org/drawingml/2006/main">
              <a:rPr lang="uz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bizning gunohdan tavba qilishimizdan zavqlanadigan zotdir.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Yo'qolgan qo'yni qidirayotgan cho'pon nima qilmagan?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Yo'qolganini qidirish uchun 99 ta qo'yni qoldirdi.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yo'qolganini topganidan xursand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yangi qo'y sotib oldi.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odamlarni ziyofatga chaqirdi.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U yangi qo'y sotib oldi.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Sizlarga shuni aytayinki, tavba qilishga muhtoj bo'lmagan to'qson to'qqizta solihdan ko'ra, tavba qilgan bir gunohkor uchun osmonda ko'proq shodlik bo'ladi.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70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Yaxshi samariyalikning hikoyasi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— Sizningcha, bu uchalasidan qaysi biri qaroqchilar qo‘liga tushgan odamning qo‘shnisi bo‘lgan?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Qonun bo'yicha mutaxassis: "Unga rahm qilgan", deb javob berdi. Iso unga: “Bor, xuddi shunday qil”, dedi.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kishi yolg'iz ketayotib, qaroqchilarga duch keldi. Ular uning kiyimlarini yechib, kaltaklashdi va uni yarim o'lik holda qoldirib ketishdi.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Keyin yo'lda bir ruhoniy uni ko'rib qoldi, u boshqa tomondan o'tib ketdi. Levi ham shunday qildi.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Baytlahm otxonalarida Maryam, Yusuf va er yuziga shoh sifatida kelgan chaqaloq Iso bor edi.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Uchinchidan, bir samariyalik uni ko'rib qoldi. Samariyaliklar yahudiylarga yoqmaydigan odamlar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Ammo samariyalik unga rahmi keldi, shuning uchun unga yaxshi muomala qildi va unga g'amxo'rlik qildi.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dedi: «Xudoning xalqi har qanday vaqtda muhtojlarga yordam beradigan yaxshi qo'shni bo'lishi kerak».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Ruhoniy va levilar, bir qarashda, Xudoga yaqindek tuyulardi, lekin ular boshqa hech kimni sevmas edilar.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Samariyalik, bir qarashda, Xudoga yaqin emasdek tuyuldi, lekin boshqalarni sevishga tayyor bo'lgan yaxshi qo'shni edi.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ham Xudoga yaqin bo'lsak, muhtoj qo'shnilarimizga yordam beradiganlardan bo'lishimiz kerak.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ham xuddi talon-taroj qilinganlar kabi gunohlarimiz uchun o‘lishga majbur bo‘lganlarmiz.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Lekin Iso bizni bu dahshatli vaziyatdan qutqardi.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Ruhoniy va levi talon-taroj qilingan odamni ko‘rib, nima qilishdi?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u uchun ibodat qilishdi.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Yaralarini davoladi.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Uni kasalxonaga olib borishdi.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uning yonidan narigi tomondan o'tib ketishdi.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Ular uning yonidan narigi tomondan o'tib ketishdi.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— Sizningcha, bu uchalasidan qaysi biri qaroqchilar qo‘liga tushgan odamning qo‘shnisi bo‘lgan?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/>
              <a:t>Qonun bo'yicha mutaxassis: "Unga rahm qilgan", deb javob berdi. Iso unga: “Bor, xuddi shunday qil”, dedi.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71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Meri va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4000"/>
              <a:t>lekin faqat bitta narsa kerak. Maryam yaxshiroq narsani tanladi va u undan tortib olinmaydi."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Maryam va Martaning uyiga taklif qilindi.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Sharqdan kelgan tabiblar Isoga o'zlari tayyorlagan oltin, tutatqi va mirrani sovg'a qilishdi. "Bu erga kelganingiz uchun Isoga rahmat!"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ish bilan band bo'lganida, Maryam Isoni zavq bilan tingladi.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"Men juda band bo'lganimda Meri yolg'iz ishlashga ruxsat berganiga ishonmayman", deb o'yladi Marta.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Oxir-oqibat Marta Isoga shikoyat qildi. "Iso, iltimos, Maryamni qo'yib yuboring. Mening yolg'iz ishim juda ko'p."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dedi: "Ko'p ish qilmang. Maryam tinglashni yaxshi ko'radi, shuning uchun u tinglashda davom etadi."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Maryamning Isoni tinglashi to'g'ri emas, deb o'yladi.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Iso ularga Isoni tinglash hamma narsadan qimmatroq ekanini o'rgatdi.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Muqaddas Kitobni tinglash va o'rganish vaqti biz uchun eng qimmatli vaqtdir.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Muqaddas Kitobni tinglash va undan o'rganish uchun vaqtimizdan mahrum bo'lmasligimiz kerak.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3200"/>
              <a:t>Iso kim?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Xudoning so'zini eshitganlarni sevadigan kishidir.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ko'p ishlaganda Meri nima qildi?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ibodat qildi.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Isoning so'zlariga quloq soldi.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uxlayotgan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Martaga qattiq yordam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U Isoning so'zlariga quloq soldi.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000"/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4000"/>
              <a:t>lekin faqat bitta narsa kerak. Maryam yaxshiroq narsani tanladi va u undan tortib olinmaydi."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Isroilning Jalila shahrida Maryam ismli bokira qiz yashar edi. U Yusuf ismli yigitga unashtirilgan edi.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/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Shifokorlar Isroildan uzoqroqda bo'lgan shoh Isoga sajda qilish uchun kelishdi.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odamlarning haqiqiy shohidir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butun dunyo bo'ylab.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mening ham shohim.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doimo Shoh bo'lgan Isoga sajda qilish va unga ergashish bilan yashashimiz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bizning topinishimizga loyiqdir.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Qaysi birini Iso tug'ilgan kuni sovg'asi sifatida olmagan?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oltin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tutatqi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kompyuter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kompyuter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Uyga kelib, bolani onasi Maryam bilan ko‘rib, ta’zim qilib, unga sajda qildilar. Keyin ular xazinalarini ochib, unga oltin, tutatqi va mirra sovg'alarini berishdi.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Yo'q.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Chaqaloq Iso Misrga qochib ketdi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Ular ketishgach, Yusufga tushida Rabbiyning farishtasi ko‘rindi. "O'rningdan tur, - dedi u, - bolani va uning onasini olib, Misrga qoch. Men sizga aytmagunimcha, o'sha erda qoling, chunki Hirod uni o'ldirish uchun bolani qidirmoqchi".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Isroil shohi Hirod, sehrgarlar orqali Isoning tug'ilishi haqidagi xabarni eshitib, Isoni o'ldirishni rejalashtirgan.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Biroq, Hirodning barcha fitnasini bilgan Xudo tushida sehrgarlar Hiroddan ketishini aytdi.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Maryamning eri Yusuf ham tushida bir farishtaning shunday deganini eshitdi: “Misrga qoch. Hirod Isoni o‘ldirmoqchi”.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Buni eshitgan Yusuf Maryam va chaqaloq Isoni olib, Hiroddan Misrga qochib ketdi.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Maryamga farishta zohir bo'ldi. “Assalomu alaykum, ey iltifotlilar! Rabbiy siz bilandir."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orada sehrgarlar tomonidan aldanganini bilgan Hirod Baytlahmning barcha chaqaloqlarini o'ldirishga dahshatli buyruq beradi. Iso Hirodning o'limigacha Misrda qolishi kerak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Cho'ponlar va sehrgarlar Isoning kimligini bilishdi.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Biroq shoh Hirod Isoni tanimadi. Bundan tashqari, u ochko'zligi tufayli Isoni o'ldirishga harakat qilish uchun shafqatsiz gunohlarga qo'l urdi.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Dunyoda Iso haqida eshitishdan bosh tortadigan ko'p odamlar bor.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juda og'ir gunohdir.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inson kuchi bilan to'xtashga jur'at eta olmaydigan zotdir.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Hiroddan qayerga qochib ketdi?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Isroil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Misr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Ular ketishgach, Yusufga tushida Rabbiyning farishtasi ko‘rindi. "O'rningdan tur, - dedi u, - bolani va uning onasini olib, Misrga qoch. Men sizga aytmagunimcha, o'sha erda qoling, chunki Hirod uni o'ldirish uchun bolani qidirmoqchi".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49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Ma'badda Iso bola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Nega meni qidirding? — deb soʻradi u. — Otamning uyida bo‘lishim kerakligini bilmadingizmi?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Fisih bayramida, Iso 12 yoshga to'lganda, u ota-onasi bilan Quddusdagi ma'badga keldi.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Yusuf va Maryam Quddusdagi ma'baddan uyga qaytayotganlarida Isoni topa olmadilar.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Yusuf va Maryam Isoni topish uchun Quddusdagi ma'badga qaytishdi.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"Maryam, sen o'g'il tug'asan va unga Iso ismini qo'yasan." U bu xabardan qo'rqib ketdi.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“Men otamning uyida ekanligimni bilmasmidingiz?” Iso maʼbadda Muqaddas Kitob oʻqituvchilari bilan suhbatlashayotgan edi.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O'shandan beri bola Isoning donoligi va bo'yi o'sishi bilan Xudoga va odamlarga bo'lgan muhabbati ortib bordi.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Bola Iso yoshligidanoq Xudoning O'g'li ekanligini bilar edi. Va Najotkor sifatida hayotga chin dildan tayyorlandi.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Yosh bo'lsak ham,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Xudoning farzandlari ekanligimizni aniq eslashimiz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biz Xudoga va odamlarga Xudoning bolalari sifatida yashayotganimizni ko'rsatishimiz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Xudoning O'g'lidir, lekin u tana ota-onalariga kamtarlik va itoatkorlik bilan o'rnak ko'rsatdi.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Yo'qolgan Iso qayerda edi?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hojatxona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saroyda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ma'bad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ma'badda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Nega meni qidirding? — deb soʻradi u. — Otamning uyida bo‘lishim kerakligini bilmadingizmi?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Luqo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50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Isoning suvga cho'mishi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"Sahroda: "Egamizga yo'l tayyorlang, Unga to'g'ri yo'l qo'ying" degan ovoz.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Shunday qilib, Yahyo sahroda suvga cho'mib, gunohlar kechirilishi uchun tavba qilib suvga cho'mishni va'z qilib keldi.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o'ttiz yoshga to'lganda, cho'lda tuya kiyimida, chigirtka va yovvoyi asal yeyayotgan g'alati bir odam paydo bo'ldi.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Uning ismi Yahyo cho'mdiruvchi edi. U odamlarni tavba qilishga va suvga cho'mishga chaqirdi, chunki Najotkor keladi.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Biroq, u Xudoning xabariga itoat qildi. “Men Egamizning xizmatkoriman. Aytganingizdek menga ham nasib etsin”.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Mendan keyin keladigan odamni tayyorlash uchun keldim!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Suvga cho'mdiruvchi Yahyo Isoning yo'lini tayyorlayotgan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ham Yahyo cho'mdiruvchi tomonidan suvga cho'mdirish uchun kelgan.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“Qarang! Dunyoning gunohini o'z zimmasiga oladigan Xudoning Qo'zisi! ” Suvga cho'mdiruvchi Yahyo Isoni baland ovozda tanishtirdi.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Yahyo tomonidan suvga cho'mdirilganida, osmondan bir ovoz keldi va Muqaddas Ruh uning ustiga kaptar kabi tushdi: “Sen Mening sevgan O'g'limsan; Sizdan mamnunman."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Suvga cho'mdiruvchi Yahyo o'zini yuksaltirmadi.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o'z hayotini Isoni to'liq tanishtirishga bag'ishladi.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 kim uchun yashayman?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Suvga cho'mdiruvchi Yahyo singari, biz ham meni maqtanish va yuksaltirishdan ko'ra Isoni ulug'laydigan va tanitgan hayot kechirishimiz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Xudoning yagona o'g'lidir.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suvga cho'mganida osmondan nima tushdi?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qarg'a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Muqaddas Ruh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tuyaqush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chumchuq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Muqaddas Ruh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"Sahroda: "Egamizga yo'l tayyorlang, Unga to'g'ri yo'l qo'ying" degan ovoz.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Shunday qilib, Yahyo sahroda suvga cho'mib, gunohlar kechirilishi uchun tavba qilib suvga cho'mishni va'z qilib keldi.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51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Iso Shayton tomonidan vasvasaga solingan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unga dedi: "Mendan uzoqlash, shayton! Chunki Muqaddas Kitobda: “Egang Xudoga sajda qil va faqat Unga xizmat qil”, deb yozilgan."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qirq kun ro'za tutib, ibodat qilgandan so'ng, Shayton paydo bo'lib, Isoni vasvasaga soldi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u bokira bo'lsa ham, homilador bo'ldi. Bu bolaning ismi Iso. U kelajakda barcha odamlarni gunohlaridan qutqaradigan Xudoning O'g'lidir.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"Qorning ochmi? Bu toshdan guruchli pirojnoe yasang va yeb qo‘ying!” Shayton birinchi sinovni o'tkazdi. Lekin Iso Xudoning kalomi bilan sinovni yengdi.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“Unday bu yerdan sakrab chiq! Agar siz Xudoning O'g'li bo'lsangiz, o'lmaysiz." Shayton ikkinchi marta Isoni ma'bad tepasida sinab ko'rdi.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vaqtda u Isoni juda baland toqqa olib chiqdi va Isoga butun dunyo shohligini ko'rsatdi va: "Agar menga ta'zim qilsang, bularning hammasini senga beraman!" Lekin Iso Xudoning Kalomi bilan uchinchi sinovni rad etdi.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Oxir-oqibat, Iso Shaytonning barcha vasvasalarini yengdi. Xudo barcha vasvasalarni engib o'tgan Isodan mamnun edi.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Xudoning O'g'li edi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biz kabi, u Shayton tomonidan vasvasaga solingan.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Lekin Xudoning Kalomi bilan Iso Shaytonning vasvasasini yengdi.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Shayton hali ham bizni vasvasaga solmoqda.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Biroq, Iso kabi, biz Xudoning so'zi bilan Shaytonning vasvasasini engishimiz mumkin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 duch keladigan vasvasalarni engish uchun bizning yordamchimizdir. Va u biz duch keladigan barcha qiyinchiliklarni tushunadi va ularni engishimizga yordam beradi.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Shayton Isoga qancha sinovlar berdi?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bitta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ikkita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to'rt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uch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unga dedi: "Mendan uzoqlash, shayton! Chunki Muqaddas Kitobda: “Egang Xudoga sajda qil va faqat Unga xizmat qil”, deb yozilgan."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52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Suv</a:t>
            </a:r>
            <a:r xmlns:a="http://schemas.openxmlformats.org/drawingml/2006/main">
              <a:rPr lang="uz" altLang="en-US" sz="4400"/>
              <a:t> </a:t>
            </a:r>
            <a:r xmlns:a="http://schemas.openxmlformats.org/drawingml/2006/main">
              <a:rPr lang="uz" altLang="ko-KR" sz="4400"/>
              <a:t>Sharobga aylantirildi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Iso Jalilaning Kana shahrida qilgan mo''jizalarining birinchisi edi. Shunday qilib, U O'zining ulug'vorligini ochib berdi va shogirdlari Unga ishonishdi.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Maryam turmushga chiqmagan bo'lsa ham, o'g'il ko'rishdan qo'rqardi.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Biroq, u imon orqali Xudoning kalomini qabul qildi va unga bo'ysundi.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Xudoning Kalomiga ishonganimizda va unga itoat qilganimizda qo'rqishimiz mumkin. Ammo Maryamning iqroriga o'xshab, biz ham tan olishimiz kerak: "Siz aytganingizdek, menga ham shunday bo'lsin".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Jaliladagi Kana shahrida to'y bo'lib o'tdi. To'yga Iso va uning shogirdlari ham taklif qilingan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Lekin muammo bor edi. Sharob tugab qolgan edi. Sharobsiz ziyofat qilolmaysiz.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 uydagi xizmatkorlariga idishga suv quyishni buyurdi. Xizmatkorlar so‘raganlarini qilishdi.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Shundan so'ng, idishdagi suv ta'mga olingan. Idishdagi suv juda mazali sharobga aylandi.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Mehmonlar sharobni tatib ko'rdilar va hayratda qolishdi. Ularga birinchi marta qaraganda mazali sharob berildi va Isoning mo''jizasi tufayli bayram yanada qiziqarli bo'lishi mumkin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Isoning davrida, sharob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bayramda mutlaqo ajralmas edi.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 suvni sharobga aylantirdi va bayram uchun kerakli narsalarni berdi.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uchun Iso ajralmas zotdir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ziyofatdagi sharob kabi.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O'zini bizga bergan Isoning inoyatini eslashimiz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JSSV</a:t>
            </a:r>
            <a:r xmlns:a="http://schemas.openxmlformats.org/drawingml/2006/main">
              <a:rPr altLang="en-US" lang="uz" sz="3200"/>
              <a:t> </a:t>
            </a:r>
            <a:r xmlns:a="http://schemas.openxmlformats.org/drawingml/2006/main">
              <a:rPr altLang="ko-KR" lang="uz" sz="3200"/>
              <a:t>hisoblanadi</a:t>
            </a:r>
            <a:r xmlns:a="http://schemas.openxmlformats.org/drawingml/2006/main">
              <a:rPr altLang="en-US" lang="uz" sz="3200"/>
              <a:t> </a:t>
            </a:r>
            <a:r xmlns:a="http://schemas.openxmlformats.org/drawingml/2006/main">
              <a:rPr altLang="ko-KR" lang="uz" sz="3200"/>
              <a:t>Isomi?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bayram sharobi kabi bizning quvonchimizdir.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suvni nimaga aylantirdi?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apelsin sharbati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Iso Jalilaning Kana shahrida qilgan mo''jizalarining birinchisi edi. Shunday qilib, U O'zining ulug'vorligini ochib berdi va shogirdlari Unga ishonishdi.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53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z" altLang="ko-KR" sz="4400"/>
              <a:t>Nikodim kechasi Isoning oldiga keldi.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z" sz="3200">
                <a:solidFill>
                  <a:srgbClr val="FF0000"/>
                </a:solidFill>
              </a:rPr>
              <a:t>Iso kim?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bizning Najotkorimiz sifatida er yuziga keldi.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javob berdi: “Sizlarga rostini aytayin, suvdan va Ruhdan tug‘ilmasa, hech kim Xudoning Shohligiga kira olmaydi.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Isroil xalqining ustozi Nikodim ismli bir kishi bor edi.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keldi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uchun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Iso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uchun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so'rang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"Qanday qilib men Xudoning Shohligiga kirishim mumkin?"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"Agar siz qayta tug'ilmasangiz, Xudoning Shohligiga kira olmaysiz." Iso javob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yana tug'ilishi kerakligini tushunmadi. "Men onamning qorniga qaytib, yana chiqamanmi?"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“Tana emas, ruh qayta tug'ilishi kerak. "Inson suv va Muqaddas Ruh bilan qayta tug'ilishi mumkin." Iso javob berdi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"Siz menga ishonishingiz va najot topishingiz kerak." Iso Nikodimga qayta tug'ilish sirini aytdi.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Dars</a:t>
            </a:r>
            <a:r xmlns:a="http://schemas.openxmlformats.org/drawingml/2006/main">
              <a:rPr altLang="en-US" lang="uz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Agar siz Isoga ishonsangiz,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ruhingiz qayta tug'iladi.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Isoga ishonganlar qayta tug'iladi va siz bo'lasiz</a:t>
            </a:r>
            <a:r xmlns:a="http://schemas.openxmlformats.org/drawingml/2006/main">
              <a:rPr altLang="en-US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gunohdan nafratlanish va Xudoni sevish.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 yana tug'ildingizmi?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Isoga ishonamiz va qayta tug'ilamiz. Shuning uchun biz dunyodan farqli odamlar ekanligimizni unutmasligimiz kerak.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3200"/>
              <a:t>Iso kim?</a:t>
            </a:r>
            <a:r xmlns:a="http://schemas.openxmlformats.org/drawingml/2006/main">
              <a:rPr altLang="en-US" lang="u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rgbClr val="0070c0"/>
                </a:solidFill>
              </a:rPr>
              <a:t>Iso bu..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</a:t>
            </a:r>
            <a:r xmlns:a="http://schemas.openxmlformats.org/drawingml/2006/main">
              <a:rPr altLang="en-US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Unga ishonganlarni solih qiladi va qayta tug'iladi.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Bizni qayta tug'ilishga nima majbur qiladi?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suv va Ruh bilan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moy va olov bilan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ko'z yoshlar va qo'shiqlar bilan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ibodat va ibodat bilan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z" sz="2800">
                <a:solidFill>
                  <a:srgbClr val="ff0000"/>
                </a:solidFill>
              </a:rPr>
              <a:t>suv va Ruh bilan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z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Iso javob berdi: “Sizlarga rostini aytayin, suvdan va Ruhdan tug‘ilmasa, hech kim Xudoning Shohligiga kira olmaydi.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